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5" r:id="rId7"/>
    <p:sldId id="258" r:id="rId8"/>
    <p:sldId id="264" r:id="rId9"/>
    <p:sldId id="259" r:id="rId10"/>
    <p:sldId id="263" r:id="rId11"/>
    <p:sldId id="260" r:id="rId12"/>
    <p:sldId id="262" r:id="rId13"/>
    <p:sldId id="261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50F071-249F-4632-AA2A-1024A644312D}" v="2" dt="2024-06-18T12:19:58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671E5-7A02-94F5-7D59-1BFEEB647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3AD47-5F68-6AAD-CF55-DD70CCD8A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3DD1-CAFF-F15D-CB6C-C8FD2690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78D8A-E1F8-4C6A-F48B-B0117FE3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7452C-7DFA-1A74-1F8B-89F1AE01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7739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46FB-320E-7995-F347-E9D531E7D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1B53B-4811-E606-6331-12A865B02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5E597-FB4A-8FBF-DFDD-A7340887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FF6E8-A3B6-7E1D-276E-2C8175C77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2C00E-6C5D-D9F6-EF97-B9FD3B59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7413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0CFAF-36BB-49BD-5BB1-1ACD11479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5B89D-1CA6-4C7F-72F1-2C328C18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EF8EC-B11D-5BE5-49FD-92874055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54FE-D194-B31D-4414-D698A371B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566B3-67CF-4043-0C2D-8E1302BF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652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1BF7-F65E-F2D9-4DE9-A39035E4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B24C-1C2D-8E48-6145-68797AABE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F95B5-E114-B7EE-1F8E-A1B142FF4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FE0F4-2F64-EE09-E342-5CC99990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73B8B-67B8-F357-4A60-62B0754A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726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C42B-DFA8-DD5C-1A96-7C4C9651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61776-2490-AAA7-B993-19A392801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AA414-D535-181B-722C-71A969CF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22BCA-7B8F-C875-E86A-0672FF1A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F5F1F-6811-CFE0-9AB6-7DC9892B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3219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D0EE-74D9-7391-A0D1-ECA16A80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512A0-8339-AC21-1355-97996713A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713B1-57F3-CAB1-7547-ACA09B45E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76D1D-4A9C-4F6E-8AC7-3D5F2A06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D3168-F91D-E077-DAA6-6FD4410A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FE6DA-F52E-FEC1-FAF4-1AAC7DAC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49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D5470-A6EF-B0AA-6E82-543426D4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31FC3-ECA3-8E4E-1532-7013EBA08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AAA32-AAEE-0875-C954-EE97A5E87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DA92F4-6E22-9C03-3E65-A452ED256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09A630-5841-CE6C-90BE-00CE2383C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076D27-98B9-CA87-0973-BEB99D71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46ECEA-1426-6564-204A-6B0AFE942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4C101-9730-B5F5-9D15-A25ED406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546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9380-3193-0E51-BFB0-062D53FE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8BA90-C358-4634-E70F-CFA99F2D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476C7-39DC-85F6-5BC0-2EEBDC91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D4CB9-B31C-3473-3522-2EB73CE5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1232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E1FB2-525D-4E34-6244-4C6829549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B805-99B3-4C82-6575-052D4EF9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65907-708A-AE74-322C-B37C415A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949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34F6D-1B8A-161E-6842-AD9E6E5A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2AD3-8817-486A-7423-845D8C72D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F3985-00F6-C61C-4CB2-3D254BA09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CFC3-C5E4-526D-8BDE-5196E5CC8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B9042-A29A-9CE2-D9BC-BC1E52BF0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3F3AA-2A21-1315-C22D-4AE4EE97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2846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6578-3196-E482-844A-75AE3313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79E9BC-F976-31E7-9F50-683BE3542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74FDC-9030-CFE4-E600-4F208B3A8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06525-9BE5-918B-BB53-705C1A4DD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48EE0-0D31-441B-761B-81B5C265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38AE5-2E50-F11C-0298-0632BEC5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8615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10011-5820-7DBF-7E31-B3E5651D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DFF68-1CF8-FDEB-5E73-D2060691A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C42DF-9B98-7100-9719-96F1E78B5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77AC-4531-4840-B790-566635309A83}" type="datetimeFigureOut">
              <a:rPr lang="en-AE" smtClean="0"/>
              <a:t>18/06/2024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01163-194C-349B-E544-F36D3FF2C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EF91F-CB4A-FFB4-8719-6D172B410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CAFD5-DEA7-4C94-B0D0-74B5175F23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194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39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025" y="3140215"/>
            <a:ext cx="9848850" cy="2746236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Kaanthanivanadi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modamode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megha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Vaahanathil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kayari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thante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Kaanthayodullasichaanandippaan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ezhu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Nnellunnathorthu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kondum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B9D70-8CAB-EA72-C66B-874C2632F3E7}"/>
              </a:ext>
            </a:extLst>
          </p:cNvPr>
          <p:cNvSpPr txBox="1"/>
          <p:nvPr/>
        </p:nvSpPr>
        <p:spPr>
          <a:xfrm>
            <a:off x="483393" y="438061"/>
            <a:ext cx="10537031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കാന്തനിവനതി മോദമോടെ മേഘ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വാഹനത്തില്‍ കയറി-തന്‍റെ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കാന്തയോടുല്ലസി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ച്ചാനന്ദിപ്പാനെഴു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ന്നള്ളുന്നതോര്‍ത്തുകൊണ്ടും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69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23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208" y="3352800"/>
            <a:ext cx="9982199" cy="2486025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+mn-lt"/>
              </a:rPr>
              <a:t>Paadum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njaan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enn-akathaaril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anudinam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Vaazhum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shree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yeshuvine-oru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Kedum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koodaathenne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paalikkum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naadhane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Paadi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sthuthikkumennum</a:t>
            </a:r>
            <a:endParaRPr lang="en-AE" sz="3600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EE8EA-40DC-548B-4DED-A01B78371679}"/>
              </a:ext>
            </a:extLst>
          </p:cNvPr>
          <p:cNvSpPr txBox="1"/>
          <p:nvPr/>
        </p:nvSpPr>
        <p:spPr>
          <a:xfrm>
            <a:off x="464343" y="561886"/>
            <a:ext cx="10117931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ഞാനെന്നകതാരിലനുദിനം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വാഴും ശ്രീയേശുവിന്നു-ഒരു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കേടും കൂടാതെന്നെ പാലിക്കും നാഥനെ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പാടി സ്തുതിക്കുമെന്നും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63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4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319" y="3574912"/>
            <a:ext cx="9794081" cy="2511564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Swantha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janamaaya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yoodanmaare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thalli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Andhathayil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kidannu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- bahu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Santhaapathoduzhanneedum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purajaathi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Santhathiye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veendone</a:t>
            </a:r>
            <a:endParaRPr lang="en-AE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A1E4C6-240A-E8EA-2E05-C4B37AC5AF28}"/>
              </a:ext>
            </a:extLst>
          </p:cNvPr>
          <p:cNvSpPr txBox="1"/>
          <p:nvPr/>
        </p:nvSpPr>
        <p:spPr>
          <a:xfrm>
            <a:off x="645319" y="685711"/>
            <a:ext cx="10641806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സ്വന്ത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ജനമായ യൂദന്മാരെ തള്ളി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അന്ധതയില്‍ കിടന്നു-ബഹു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സന്താപത്തോടുഴന്നിടും പുറജാതി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സന്തതിയെ വീണ്ടോനെ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29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3168016"/>
            <a:ext cx="10175081" cy="284226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Kaattolivin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shaagha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aayirunna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ennil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Nalla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bhalam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nirappaan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Avan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vetti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inachenne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nallolivin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tharu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Vodathu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chinthich-ennum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EE09D-CB5F-5577-F0BB-F0468C17F25A}"/>
              </a:ext>
            </a:extLst>
          </p:cNvPr>
          <p:cNvSpPr txBox="1"/>
          <p:nvPr/>
        </p:nvSpPr>
        <p:spPr>
          <a:xfrm>
            <a:off x="511968" y="570637"/>
            <a:ext cx="10175081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കാട്ടൊലിവിന്‍ ശാഖ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യായിരുന്ന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യെന്നില്‍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നല്ലഫലം നിറപ്പാന്‍-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അവന്‍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വെട്ടിയിണച്ചെന്നെ നല്ലൊലിവിന്‍ തരു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വോടതു ചിന്തിച്ചെന്നും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4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869" y="3174773"/>
            <a:ext cx="10975181" cy="2597378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Kanmani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polenne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bhadramaay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nithyavum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Kaaval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cheytheedumennum-thante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Kannukondenne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nadathidumennathum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Orthathi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modamode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361D9-A858-C362-6846-201ABBA2BA4D}"/>
              </a:ext>
            </a:extLst>
          </p:cNvPr>
          <p:cNvSpPr txBox="1"/>
          <p:nvPr/>
        </p:nvSpPr>
        <p:spPr>
          <a:xfrm>
            <a:off x="407194" y="447586"/>
            <a:ext cx="11137106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കണ്‍മണിപോലെന്നെ ഭദ്രമായ് നിത്യവും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കാവല്‍ ചെയ്തിടുമെന്നും-തന്‍റെ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കണ്ണു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കൊണ്ടെന്നെ നടത്തിടുമെന്നതും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ഓര്‍ത്തതി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മോദമോടെ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10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849BC-6733-2686-1090-331467A20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974" y="3048001"/>
            <a:ext cx="8391525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latin typeface="+mn-lt"/>
              </a:rPr>
              <a:t>Paadum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njaan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yeshuvinu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Jeevan </a:t>
            </a:r>
            <a:r>
              <a:rPr lang="en-US" sz="4000" b="1" dirty="0" err="1">
                <a:latin typeface="+mn-lt"/>
              </a:rPr>
              <a:t>povolam</a:t>
            </a:r>
            <a:r>
              <a:rPr lang="en-US" sz="4000" b="1" dirty="0">
                <a:latin typeface="+mn-lt"/>
              </a:rPr>
              <a:t> </a:t>
            </a:r>
            <a:r>
              <a:rPr lang="en-US" sz="4000" b="1" dirty="0" err="1">
                <a:latin typeface="+mn-lt"/>
              </a:rPr>
              <a:t>nandiyode</a:t>
            </a:r>
            <a:endParaRPr lang="en-AE" sz="40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AAF9D1-6C21-5FF1-DB31-252C9CDD0B87}"/>
              </a:ext>
            </a:extLst>
          </p:cNvPr>
          <p:cNvSpPr txBox="1"/>
          <p:nvPr/>
        </p:nvSpPr>
        <p:spPr>
          <a:xfrm>
            <a:off x="2428874" y="1124635"/>
            <a:ext cx="8048625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പാടും ഞാന്‍ യേശുവിന്നു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ജീവന്‍ പോവോളം നന്ദിയോടെ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5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2BEEE1-BFFB-434F-8C79-C2DC9C73A171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d7027104-440d-4d20-a578-e1d0db2aa11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EDF66A8-FA01-4EF4-8882-712723A9C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28F46-F7E0-483C-BC07-36768ACD1C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203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Nirmala UI</vt:lpstr>
      <vt:lpstr>Office Theme</vt:lpstr>
      <vt:lpstr>Paadum njaan yeshuvinu Jeevan povolam nandiyode</vt:lpstr>
      <vt:lpstr>Paadum njaan enn-akathaaril anudinam Vaazhum shree yeshuvine-oru Kedum koodaathenne paalikkum naadhane Paadi sthuthikkumennum</vt:lpstr>
      <vt:lpstr>Paadum njaan yeshuvinu Jeevan povolam nandiyode</vt:lpstr>
      <vt:lpstr>Swantha janamaaya yoodanmaare thalli Andhathayil kidannu- bahu Santhaapathoduzhanneedum purajaathi Santhathiye veendone</vt:lpstr>
      <vt:lpstr>Paadum njaan yeshuvinu Jeevan povolam nandiyode</vt:lpstr>
      <vt:lpstr>Kaattolivin shaagha aayirunna ennil Nalla bhalam nirappaan Avan vetti inachenne nallolivin tharu Vodathu chinthich-ennum</vt:lpstr>
      <vt:lpstr>Paadum njaan yeshuvinu Jeevan povolam nandiyode</vt:lpstr>
      <vt:lpstr>Kanmani polenne bhadramaay nithyavum Kaaval cheytheedumennum-thante Kannukondenne nadathidumennathum Orthathi modamode</vt:lpstr>
      <vt:lpstr>Paadum njaan yeshuvinu Jeevan povolam nandiyode</vt:lpstr>
      <vt:lpstr>Kaanthanivanadi modamode megha Vaahanathil kayari- thante Kaanthayodullasichaanandippaan ezhu- Nnellunnathorthu kondum</vt:lpstr>
      <vt:lpstr>Paadum njaan yeshuvinu Jeevan povolam nandiyode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പാടും ഞാന്‍ യേശുവിന്നു ജീവന്‍</dc:title>
  <dc:subject>41</dc:subject>
  <dc:creator>Christie Varghese</dc:creator>
  <cp:keywords>Formatting Pending</cp:keywords>
  <cp:lastModifiedBy>Shaji Varghese</cp:lastModifiedBy>
  <cp:revision>2</cp:revision>
  <dcterms:created xsi:type="dcterms:W3CDTF">2022-08-04T17:37:53Z</dcterms:created>
  <dcterms:modified xsi:type="dcterms:W3CDTF">2024-06-18T12:20:47Z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